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85" r:id="rId3"/>
    <p:sldId id="287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873"/>
    <a:srgbClr val="C2D603"/>
    <a:srgbClr val="13BFD6"/>
    <a:srgbClr val="B3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DDEDA-05E1-4640-834B-20D304DC3265}" v="611" dt="2020-05-07T14:07:43.520"/>
    <p1510:client id="{E6A87BA4-0882-45B6-A75C-2184FB6D54E6}" v="9" dt="2020-05-07T14:14:02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8"/>
    <p:restoredTop sz="94737"/>
  </p:normalViewPr>
  <p:slideViewPr>
    <p:cSldViewPr snapToGrid="0" snapToObjects="1">
      <p:cViewPr varScale="1">
        <p:scale>
          <a:sx n="102" d="100"/>
          <a:sy n="102" d="100"/>
        </p:scale>
        <p:origin x="3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 Grillo" userId="1182a11aaad0e237" providerId="LiveId" clId="{E6A87BA4-0882-45B6-A75C-2184FB6D54E6}"/>
    <pc:docChg chg="delSld modSld">
      <pc:chgData name="Lou Grillo" userId="1182a11aaad0e237" providerId="LiveId" clId="{E6A87BA4-0882-45B6-A75C-2184FB6D54E6}" dt="2020-05-07T14:14:02.077" v="72" actId="20577"/>
      <pc:docMkLst>
        <pc:docMk/>
      </pc:docMkLst>
      <pc:sldChg chg="del">
        <pc:chgData name="Lou Grillo" userId="1182a11aaad0e237" providerId="LiveId" clId="{E6A87BA4-0882-45B6-A75C-2184FB6D54E6}" dt="2020-05-07T14:13:26.553" v="63" actId="47"/>
        <pc:sldMkLst>
          <pc:docMk/>
          <pc:sldMk cId="149646008" sldId="272"/>
        </pc:sldMkLst>
      </pc:sldChg>
      <pc:sldChg chg="modSp mod">
        <pc:chgData name="Lou Grillo" userId="1182a11aaad0e237" providerId="LiveId" clId="{E6A87BA4-0882-45B6-A75C-2184FB6D54E6}" dt="2020-05-07T14:13:08.286" v="56" actId="20577"/>
        <pc:sldMkLst>
          <pc:docMk/>
          <pc:sldMk cId="434361278" sldId="276"/>
        </pc:sldMkLst>
        <pc:spChg chg="mod">
          <ac:chgData name="Lou Grillo" userId="1182a11aaad0e237" providerId="LiveId" clId="{E6A87BA4-0882-45B6-A75C-2184FB6D54E6}" dt="2020-05-07T14:13:08.286" v="56" actId="20577"/>
          <ac:spMkLst>
            <pc:docMk/>
            <pc:sldMk cId="434361278" sldId="276"/>
            <ac:spMk id="3" creationId="{EAF4F731-F087-1847-8BE2-7752410C383A}"/>
          </ac:spMkLst>
        </pc:spChg>
      </pc:sldChg>
      <pc:sldChg chg="del">
        <pc:chgData name="Lou Grillo" userId="1182a11aaad0e237" providerId="LiveId" clId="{E6A87BA4-0882-45B6-A75C-2184FB6D54E6}" dt="2020-05-07T14:13:20.331" v="57" actId="47"/>
        <pc:sldMkLst>
          <pc:docMk/>
          <pc:sldMk cId="1516385613" sldId="280"/>
        </pc:sldMkLst>
      </pc:sldChg>
      <pc:sldChg chg="del">
        <pc:chgData name="Lou Grillo" userId="1182a11aaad0e237" providerId="LiveId" clId="{E6A87BA4-0882-45B6-A75C-2184FB6D54E6}" dt="2020-05-07T14:13:24.561" v="62" actId="47"/>
        <pc:sldMkLst>
          <pc:docMk/>
          <pc:sldMk cId="319561234" sldId="281"/>
        </pc:sldMkLst>
      </pc:sldChg>
      <pc:sldChg chg="del">
        <pc:chgData name="Lou Grillo" userId="1182a11aaad0e237" providerId="LiveId" clId="{E6A87BA4-0882-45B6-A75C-2184FB6D54E6}" dt="2020-05-07T14:13:22.424" v="59" actId="47"/>
        <pc:sldMkLst>
          <pc:docMk/>
          <pc:sldMk cId="379715708" sldId="284"/>
        </pc:sldMkLst>
      </pc:sldChg>
      <pc:sldChg chg="modSp">
        <pc:chgData name="Lou Grillo" userId="1182a11aaad0e237" providerId="LiveId" clId="{E6A87BA4-0882-45B6-A75C-2184FB6D54E6}" dt="2020-05-07T14:14:02.077" v="72" actId="20577"/>
        <pc:sldMkLst>
          <pc:docMk/>
          <pc:sldMk cId="2048076903" sldId="288"/>
        </pc:sldMkLst>
        <pc:spChg chg="mod">
          <ac:chgData name="Lou Grillo" userId="1182a11aaad0e237" providerId="LiveId" clId="{E6A87BA4-0882-45B6-A75C-2184FB6D54E6}" dt="2020-05-07T14:14:02.077" v="72" actId="20577"/>
          <ac:spMkLst>
            <pc:docMk/>
            <pc:sldMk cId="2048076903" sldId="288"/>
            <ac:spMk id="9" creationId="{94B23A46-9AF1-4E24-9368-D0558A3FED8E}"/>
          </ac:spMkLst>
        </pc:spChg>
      </pc:sldChg>
      <pc:sldChg chg="del">
        <pc:chgData name="Lou Grillo" userId="1182a11aaad0e237" providerId="LiveId" clId="{E6A87BA4-0882-45B6-A75C-2184FB6D54E6}" dt="2020-05-07T14:13:21.776" v="58" actId="47"/>
        <pc:sldMkLst>
          <pc:docMk/>
          <pc:sldMk cId="979395066" sldId="290"/>
        </pc:sldMkLst>
      </pc:sldChg>
      <pc:sldChg chg="del">
        <pc:chgData name="Lou Grillo" userId="1182a11aaad0e237" providerId="LiveId" clId="{E6A87BA4-0882-45B6-A75C-2184FB6D54E6}" dt="2020-05-07T14:13:23.139" v="60" actId="47"/>
        <pc:sldMkLst>
          <pc:docMk/>
          <pc:sldMk cId="683106335" sldId="291"/>
        </pc:sldMkLst>
      </pc:sldChg>
      <pc:sldChg chg="del">
        <pc:chgData name="Lou Grillo" userId="1182a11aaad0e237" providerId="LiveId" clId="{E6A87BA4-0882-45B6-A75C-2184FB6D54E6}" dt="2020-05-07T14:13:23.831" v="61" actId="47"/>
        <pc:sldMkLst>
          <pc:docMk/>
          <pc:sldMk cId="2620454331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89ED-BC21-4047-B672-613C56BB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6CDB5-2A47-EE41-928E-A9E0A3DF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1D16-9602-1E46-9019-1F7DB987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AFCFCF-C2BA-8F44-9EF6-A49B1ED8B7C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400D4-9BB2-5B43-8778-454C7941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C4A12-35BF-5D48-886D-ACC56788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369FB-B916-8F44-935A-3D2B5407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4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63F6459-E995-484B-826A-8AF369825F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93BA-4688-D74C-8A97-AFA80A21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BA96CF0-C2A8-6E4F-B8DA-692A87E0DE67}"/>
              </a:ext>
            </a:extLst>
          </p:cNvPr>
          <p:cNvSpPr txBox="1">
            <a:spLocks/>
          </p:cNvSpPr>
          <p:nvPr userDrawn="1"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2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63F6459-E995-484B-826A-8AF369825F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93BA-4688-D74C-8A97-AFA80A21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F704DB-6FF3-D942-AAD8-F3B9E52F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091" y="6215321"/>
            <a:ext cx="523285" cy="365125"/>
          </a:xfrm>
          <a:prstGeom prst="rect">
            <a:avLst/>
          </a:prstGeom>
        </p:spPr>
        <p:txBody>
          <a:bodyPr/>
          <a:lstStyle/>
          <a:p>
            <a:fld id="{669369FB-B916-8F44-935A-3D2B5407FB2A}" type="slidenum">
              <a:rPr lang="en-US" b="1" smtClean="0">
                <a:solidFill>
                  <a:srgbClr val="13BFD6"/>
                </a:solidFill>
              </a:rPr>
              <a:t>‹#›</a:t>
            </a:fld>
            <a:endParaRPr lang="en-US" b="1" dirty="0">
              <a:solidFill>
                <a:srgbClr val="13BFD6"/>
              </a:solidFill>
            </a:endParaRP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BA96CF0-C2A8-6E4F-B8DA-692A87E0DE67}"/>
              </a:ext>
            </a:extLst>
          </p:cNvPr>
          <p:cNvSpPr txBox="1">
            <a:spLocks/>
          </p:cNvSpPr>
          <p:nvPr userDrawn="1"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176A027-E745-4044-90C4-76FD043F82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93BA-4688-D74C-8A97-AFA80A21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BA96CF0-C2A8-6E4F-B8DA-692A87E0DE67}"/>
              </a:ext>
            </a:extLst>
          </p:cNvPr>
          <p:cNvSpPr txBox="1">
            <a:spLocks/>
          </p:cNvSpPr>
          <p:nvPr userDrawn="1"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9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0712F-1430-BB45-81A8-AB8EBB3D3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234" y="1330675"/>
            <a:ext cx="10981566" cy="484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40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3BFD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86FD156-6663-204D-9E25-38CC5871D4F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A1715A-BB60-AC4D-BDFA-3EE63FD82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1677D27C-E8DA-8041-B34A-B03A609E1ABA}"/>
                </a:ext>
              </a:extLst>
            </p:cNvPr>
            <p:cNvSpPr/>
            <p:nvPr/>
          </p:nvSpPr>
          <p:spPr>
            <a:xfrm flipH="1">
              <a:off x="9736812" y="5042019"/>
              <a:ext cx="2442488" cy="181598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693750-0AC3-F744-94C6-FD142EB4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96147"/>
            <a:ext cx="10515600" cy="2852737"/>
          </a:xfrm>
        </p:spPr>
        <p:txBody>
          <a:bodyPr/>
          <a:lstStyle/>
          <a:p>
            <a:r>
              <a:rPr lang="en-US" sz="7200" dirty="0">
                <a:solidFill>
                  <a:schemeClr val="bg1"/>
                </a:solidFill>
              </a:rPr>
              <a:t>Virtual Career Fair</a:t>
            </a:r>
            <a:endParaRPr lang="en-US" sz="7200" i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4F731-F087-1847-8BE2-7752410C3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475872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rgbClr val="C2D603"/>
                </a:solidFill>
              </a:rPr>
              <a:t>   </a:t>
            </a:r>
            <a:r>
              <a:rPr lang="en-US" dirty="0" err="1">
                <a:solidFill>
                  <a:srgbClr val="C2D603"/>
                </a:solidFill>
              </a:rPr>
              <a:t>NCWorks</a:t>
            </a:r>
            <a:r>
              <a:rPr lang="en-US" dirty="0">
                <a:solidFill>
                  <a:srgbClr val="C2D603"/>
                </a:solidFill>
              </a:rPr>
              <a:t> Assisted Presentation</a:t>
            </a:r>
          </a:p>
          <a:p>
            <a:r>
              <a:rPr lang="en-US" dirty="0">
                <a:solidFill>
                  <a:srgbClr val="C2D603"/>
                </a:solidFill>
              </a:rPr>
              <a:t>   3 Slides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96"/>
          <a:stretch/>
        </p:blipFill>
        <p:spPr>
          <a:xfrm>
            <a:off x="2993355" y="133868"/>
            <a:ext cx="7036505" cy="234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AAECDF1-E1B1-6E4B-83FA-A85B18AB1904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C37FCF-A255-4342-9092-74493DE9A24E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F1E41CE-0BF7-A245-B62A-8720B26D37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14" y="6310312"/>
            <a:ext cx="2262819" cy="140839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B5F3FDFF-7372-6A48-B1C4-807DEAB4B2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0120" y="6038237"/>
            <a:ext cx="723514" cy="503047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DBD5E9B8-0832-4205-A675-C5674C17A41D}"/>
              </a:ext>
            </a:extLst>
          </p:cNvPr>
          <p:cNvSpPr txBox="1">
            <a:spLocks/>
          </p:cNvSpPr>
          <p:nvPr/>
        </p:nvSpPr>
        <p:spPr>
          <a:xfrm>
            <a:off x="-142911" y="636489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6000" i="1" dirty="0">
                <a:solidFill>
                  <a:srgbClr val="246873"/>
                </a:solidFill>
              </a:rPr>
              <a:t>Generic Company</a:t>
            </a:r>
          </a:p>
          <a:p>
            <a:pPr algn="ctr"/>
            <a:r>
              <a:rPr lang="en-US" sz="4000" i="1" dirty="0">
                <a:solidFill>
                  <a:srgbClr val="246873"/>
                </a:solidFill>
              </a:rPr>
              <a:t>Oxford, NC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DBC42C6-084B-4133-BE5B-1143BDF8B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828" y="4755270"/>
            <a:ext cx="11066636" cy="1575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246873"/>
                </a:solidFill>
              </a:rPr>
              <a:t>Generic Company in Oxford, NC produces custom widgets for larger manufactures in the automotive, aerospace and medical industries. </a:t>
            </a:r>
            <a:r>
              <a:rPr lang="en-US" sz="2400" dirty="0">
                <a:solidFill>
                  <a:srgbClr val="246873"/>
                </a:solidFill>
              </a:rPr>
              <a:t>(no more than 3 lines recommended)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E5144E-0F52-434E-ACE6-E3B025CEB6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9982" y="2409061"/>
            <a:ext cx="5744820" cy="21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4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>
            <a:extLst>
              <a:ext uri="{FF2B5EF4-FFF2-40B4-BE49-F238E27FC236}">
                <a16:creationId xmlns:a16="http://schemas.microsoft.com/office/drawing/2014/main" id="{C3264A64-1B22-7842-8C00-8EB6FEE873B2}"/>
              </a:ext>
            </a:extLst>
          </p:cNvPr>
          <p:cNvSpPr txBox="1">
            <a:spLocks/>
          </p:cNvSpPr>
          <p:nvPr/>
        </p:nvSpPr>
        <p:spPr>
          <a:xfrm>
            <a:off x="372234" y="43637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 i="1" dirty="0">
                <a:solidFill>
                  <a:srgbClr val="246873"/>
                </a:solidFill>
              </a:rPr>
              <a:t>Generic Company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F1E41CE-0BF7-A245-B62A-8720B26D37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14" y="6310312"/>
            <a:ext cx="2262819" cy="140839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19E26DDE-B3D8-CB43-BB38-A447DBB64419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10EC116-74C7-F04D-8EC2-3A6522A3BB08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B5F3FDFF-7372-6A48-B1C4-807DEAB4B2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0120" y="6038237"/>
            <a:ext cx="723514" cy="50304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B23A46-9AF1-4E24-9368-D0558A3FE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17" y="1377424"/>
            <a:ext cx="11066636" cy="5019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246873"/>
                </a:solidFill>
              </a:rPr>
              <a:t>Maintenance Technician </a:t>
            </a:r>
            <a:r>
              <a:rPr lang="en-US" b="1" dirty="0">
                <a:solidFill>
                  <a:srgbClr val="246873"/>
                </a:solidFill>
              </a:rPr>
              <a:t>($18.50/</a:t>
            </a:r>
            <a:r>
              <a:rPr lang="en-US" b="1" dirty="0" err="1">
                <a:solidFill>
                  <a:srgbClr val="246873"/>
                </a:solidFill>
              </a:rPr>
              <a:t>hr</a:t>
            </a:r>
            <a:r>
              <a:rPr lang="en-US" b="1" dirty="0">
                <a:solidFill>
                  <a:srgbClr val="246873"/>
                </a:solidFill>
              </a:rPr>
              <a:t>)  (6 positions)</a:t>
            </a:r>
          </a:p>
          <a:p>
            <a:r>
              <a:rPr lang="en-US" dirty="0">
                <a:solidFill>
                  <a:srgbClr val="246873"/>
                </a:solidFill>
              </a:rPr>
              <a:t>Maintain equipment on multiple production lines</a:t>
            </a:r>
          </a:p>
          <a:p>
            <a:r>
              <a:rPr lang="en-US" dirty="0">
                <a:solidFill>
                  <a:srgbClr val="246873"/>
                </a:solidFill>
              </a:rPr>
              <a:t>Perform necessary repairs to building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pPr marL="0" indent="0">
              <a:buNone/>
            </a:pPr>
            <a:r>
              <a:rPr lang="en-US" b="1" u="sng" dirty="0">
                <a:solidFill>
                  <a:srgbClr val="246873"/>
                </a:solidFill>
              </a:rPr>
              <a:t>Quality Tech II </a:t>
            </a:r>
            <a:r>
              <a:rPr lang="en-US" b="1" dirty="0">
                <a:solidFill>
                  <a:srgbClr val="246873"/>
                </a:solidFill>
              </a:rPr>
              <a:t>($18.50/</a:t>
            </a:r>
            <a:r>
              <a:rPr lang="en-US" b="1" dirty="0" err="1">
                <a:solidFill>
                  <a:srgbClr val="246873"/>
                </a:solidFill>
              </a:rPr>
              <a:t>hr</a:t>
            </a:r>
            <a:r>
              <a:rPr lang="en-US" b="1" dirty="0">
                <a:solidFill>
                  <a:srgbClr val="246873"/>
                </a:solidFill>
              </a:rPr>
              <a:t>)  (6 positions)</a:t>
            </a:r>
          </a:p>
          <a:p>
            <a:r>
              <a:rPr lang="en-US" dirty="0">
                <a:solidFill>
                  <a:srgbClr val="246873"/>
                </a:solidFill>
              </a:rPr>
              <a:t>Inspect products for defects</a:t>
            </a:r>
          </a:p>
          <a:p>
            <a:r>
              <a:rPr lang="en-US" dirty="0">
                <a:solidFill>
                  <a:srgbClr val="246873"/>
                </a:solidFill>
              </a:rPr>
              <a:t>Produce accurate and complete documentation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pPr marL="0" indent="0">
              <a:buNone/>
            </a:pPr>
            <a:r>
              <a:rPr lang="en-US" b="1" u="sng" dirty="0">
                <a:solidFill>
                  <a:srgbClr val="246873"/>
                </a:solidFill>
              </a:rPr>
              <a:t>Machine Operator </a:t>
            </a:r>
            <a:r>
              <a:rPr lang="en-US" b="1" dirty="0">
                <a:solidFill>
                  <a:srgbClr val="246873"/>
                </a:solidFill>
              </a:rPr>
              <a:t>($18.50/</a:t>
            </a:r>
            <a:r>
              <a:rPr lang="en-US" b="1" dirty="0" err="1">
                <a:solidFill>
                  <a:srgbClr val="246873"/>
                </a:solidFill>
              </a:rPr>
              <a:t>hr</a:t>
            </a:r>
            <a:r>
              <a:rPr lang="en-US" b="1" dirty="0">
                <a:solidFill>
                  <a:srgbClr val="246873"/>
                </a:solidFill>
              </a:rPr>
              <a:t>)  (6 positions)</a:t>
            </a:r>
          </a:p>
          <a:p>
            <a:r>
              <a:rPr lang="en-US" dirty="0">
                <a:solidFill>
                  <a:srgbClr val="246873"/>
                </a:solidFill>
              </a:rPr>
              <a:t>Consistently and safely operate machines </a:t>
            </a:r>
          </a:p>
          <a:p>
            <a:r>
              <a:rPr lang="en-US" dirty="0">
                <a:solidFill>
                  <a:srgbClr val="246873"/>
                </a:solidFill>
              </a:rPr>
              <a:t>Load raw products and remove finished goods as produced</a:t>
            </a:r>
          </a:p>
        </p:txBody>
      </p:sp>
    </p:spTree>
    <p:extLst>
      <p:ext uri="{BB962C8B-B14F-4D97-AF65-F5344CB8AC3E}">
        <p14:creationId xmlns:p14="http://schemas.microsoft.com/office/powerpoint/2010/main" val="31323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>
            <a:extLst>
              <a:ext uri="{FF2B5EF4-FFF2-40B4-BE49-F238E27FC236}">
                <a16:creationId xmlns:a16="http://schemas.microsoft.com/office/drawing/2014/main" id="{C3264A64-1B22-7842-8C00-8EB6FEE873B2}"/>
              </a:ext>
            </a:extLst>
          </p:cNvPr>
          <p:cNvSpPr txBox="1">
            <a:spLocks/>
          </p:cNvSpPr>
          <p:nvPr/>
        </p:nvSpPr>
        <p:spPr>
          <a:xfrm>
            <a:off x="372234" y="43637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 i="1" dirty="0">
                <a:solidFill>
                  <a:srgbClr val="246873"/>
                </a:solidFill>
              </a:rPr>
              <a:t>Generic Company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F1E41CE-0BF7-A245-B62A-8720B26D37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14" y="6310312"/>
            <a:ext cx="2262819" cy="140839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19E26DDE-B3D8-CB43-BB38-A447DBB64419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10EC116-74C7-F04D-8EC2-3A6522A3BB08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B5F3FDFF-7372-6A48-B1C4-807DEAB4B2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0120" y="6038237"/>
            <a:ext cx="723514" cy="50304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B23A46-9AF1-4E24-9368-D0558A3FE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17" y="1236752"/>
            <a:ext cx="11066636" cy="5019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246873"/>
                </a:solidFill>
              </a:rPr>
              <a:t>Why are we an employer of choice?</a:t>
            </a:r>
          </a:p>
          <a:p>
            <a:pPr marL="0" indent="0">
              <a:buNone/>
            </a:pPr>
            <a:endParaRPr lang="en-US" b="1" u="sng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What are the benefits of working for Generic Company?</a:t>
            </a:r>
          </a:p>
          <a:p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What are the work hours, work days and shifts? 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What are the opportunities for training and advancement?</a:t>
            </a:r>
          </a:p>
          <a:p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Do you provide safety and personal protective equipment?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r>
              <a:rPr lang="en-US" dirty="0" smtClean="0">
                <a:solidFill>
                  <a:srgbClr val="246873"/>
                </a:solidFill>
              </a:rPr>
              <a:t>How do I apply? </a:t>
            </a:r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165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Office Theme</vt:lpstr>
      <vt:lpstr>Virtual Career Fair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NCWorks Creative  Materials Mockups</dc:title>
  <dc:creator>Robertshaw, Nicole</dc:creator>
  <cp:lastModifiedBy>Lou Grillo</cp:lastModifiedBy>
  <cp:revision>36</cp:revision>
  <dcterms:created xsi:type="dcterms:W3CDTF">2019-06-17T14:02:06Z</dcterms:created>
  <dcterms:modified xsi:type="dcterms:W3CDTF">2020-07-28T15:31:45Z</dcterms:modified>
</cp:coreProperties>
</file>